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68" r:id="rId2"/>
    <p:sldId id="264" r:id="rId3"/>
    <p:sldId id="274" r:id="rId4"/>
    <p:sldId id="275" r:id="rId5"/>
    <p:sldId id="276" r:id="rId6"/>
    <p:sldId id="277" r:id="rId7"/>
    <p:sldId id="278" r:id="rId8"/>
    <p:sldId id="281"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00000000000000000"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68AC"/>
    <a:srgbClr val="DE1E5A"/>
    <a:srgbClr val="18A0D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06" d="100"/>
          <a:sy n="106" d="100"/>
        </p:scale>
        <p:origin x="67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09/03/2022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resources/home-key-stage-1-subjects/pshe"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hyperlink" Target="https://www.twinkl.co.uk/resources/home-key-stage-1-subjects/pshe"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p:cNvPr>
          <p:cNvSpPr/>
          <p:nvPr userDrawn="1"/>
        </p:nvSpPr>
        <p:spPr>
          <a:xfrm>
            <a:off x="3856776" y="5468293"/>
            <a:ext cx="1439501" cy="778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p:spPr>
        <p:txBody>
          <a:bodyPr lIns="0" tIns="252000" rIns="0" bIns="0" anchor="ctr" anchorCtr="0">
            <a:noAutofit/>
          </a:bodyPr>
          <a:lstStyle>
            <a:lvl1pPr marL="0" indent="0" algn="ctr">
              <a:buNone/>
              <a:defRPr sz="40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p:spPr>
        <p:txBody>
          <a:bodyPr lIns="0" tIns="252000" rIns="0" bIns="0" anchor="ctr" anchorCtr="0">
            <a:noAutofit/>
          </a:bodyPr>
          <a:lstStyle>
            <a:lvl1pPr marL="0" indent="0" algn="ctr">
              <a:buNone/>
              <a:defRPr sz="40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p:cNvPr>
          <p:cNvSpPr/>
          <p:nvPr userDrawn="1"/>
        </p:nvSpPr>
        <p:spPr>
          <a:xfrm>
            <a:off x="3852249" y="3039701"/>
            <a:ext cx="1439501" cy="778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575" y="508433"/>
            <a:ext cx="8052037" cy="5853866"/>
          </a:xfrm>
          <a:prstGeom prst="rect">
            <a:avLst/>
          </a:prstGeom>
        </p:spPr>
      </p:pic>
      <p:sp>
        <p:nvSpPr>
          <p:cNvPr id="2" name="Rounded Rectangle 1"/>
          <p:cNvSpPr/>
          <p:nvPr/>
        </p:nvSpPr>
        <p:spPr>
          <a:xfrm>
            <a:off x="-279133" y="577516"/>
            <a:ext cx="8460607"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3" y="508433"/>
            <a:ext cx="7810903" cy="994306"/>
          </a:xfrm>
        </p:spPr>
        <p:txBody>
          <a:bodyPr/>
          <a:lstStyle/>
          <a:p>
            <a:r>
              <a:rPr lang="en-GB" dirty="0">
                <a:solidFill>
                  <a:schemeClr val="bg1"/>
                </a:solidFill>
              </a:rPr>
              <a:t>What Does It Mean to Be Healthy?</a:t>
            </a:r>
            <a:endParaRPr lang="en-GB" sz="3600" dirty="0">
              <a:solidFill>
                <a:schemeClr val="bg1"/>
              </a:solidFill>
              <a:latin typeface="+mn-lt"/>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01794" y="2377045"/>
            <a:ext cx="4996249" cy="3845325"/>
          </a:xfrm>
          <a:prstGeom prst="rect">
            <a:avLst/>
          </a:prstGeom>
        </p:spPr>
      </p:pic>
      <p:sp>
        <p:nvSpPr>
          <p:cNvPr id="9" name="Rounded Rectangle 8"/>
          <p:cNvSpPr/>
          <p:nvPr/>
        </p:nvSpPr>
        <p:spPr>
          <a:xfrm>
            <a:off x="673266" y="1503249"/>
            <a:ext cx="6988443" cy="443812"/>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rgbClr val="333333"/>
                </a:solidFill>
              </a:rPr>
              <a:t>What you eat and the things you do have an effect on your body. </a:t>
            </a:r>
            <a:endParaRPr lang="en-GB" dirty="0"/>
          </a:p>
        </p:txBody>
      </p:sp>
      <p:sp>
        <p:nvSpPr>
          <p:cNvPr id="11" name="Rounded Rectangle 10"/>
          <p:cNvSpPr/>
          <p:nvPr/>
        </p:nvSpPr>
        <p:spPr>
          <a:xfrm>
            <a:off x="673266" y="5216995"/>
            <a:ext cx="7864342" cy="914297"/>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333333"/>
                </a:solidFill>
              </a:rPr>
              <a:t>It is important to have a balanced diet, which means getting all the nutrients you need. Get enough exercise and get a good amount of sleep each night. All of these things will help you to have a healthy lifestyle</a:t>
            </a:r>
            <a:r>
              <a:rPr lang="en-GB" b="1" dirty="0">
                <a:solidFill>
                  <a:srgbClr val="333333"/>
                </a:solidFill>
              </a:rPr>
              <a:t>. </a:t>
            </a:r>
            <a:endParaRPr lang="en-GB"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a:extLst>
              <a:ext uri="{28A0092B-C50C-407E-A947-70E740481C1C}">
                <a14:useLocalDpi xmlns:a14="http://schemas.microsoft.com/office/drawing/2010/main" val="0"/>
              </a:ext>
            </a:extLst>
          </a:blip>
          <a:srcRect l="20686" t="4545" r="46349" b="6190"/>
          <a:stretch/>
        </p:blipFill>
        <p:spPr>
          <a:xfrm>
            <a:off x="529388" y="507631"/>
            <a:ext cx="8114098" cy="5796915"/>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070" y="1571822"/>
            <a:ext cx="5255394" cy="4360055"/>
          </a:xfrm>
          <a:prstGeom prst="rect">
            <a:avLst/>
          </a:prstGeom>
        </p:spPr>
      </p:pic>
      <p:sp>
        <p:nvSpPr>
          <p:cNvPr id="2" name="Rounded Rectangle 1"/>
          <p:cNvSpPr/>
          <p:nvPr/>
        </p:nvSpPr>
        <p:spPr>
          <a:xfrm>
            <a:off x="-221381" y="577516"/>
            <a:ext cx="4485373"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3951172" cy="994306"/>
          </a:xfrm>
        </p:spPr>
        <p:txBody>
          <a:bodyPr/>
          <a:lstStyle/>
          <a:p>
            <a:r>
              <a:rPr lang="en-GB" dirty="0">
                <a:solidFill>
                  <a:schemeClr val="bg1"/>
                </a:solidFill>
              </a:rPr>
              <a:t>Healthy Eating</a:t>
            </a:r>
            <a:endParaRPr lang="en-GB" sz="3600" dirty="0">
              <a:solidFill>
                <a:schemeClr val="bg1"/>
              </a:solidFill>
              <a:latin typeface="+mn-lt"/>
            </a:endParaRPr>
          </a:p>
        </p:txBody>
      </p:sp>
      <p:sp>
        <p:nvSpPr>
          <p:cNvPr id="8" name="Rounded Rectangle 7"/>
          <p:cNvSpPr/>
          <p:nvPr/>
        </p:nvSpPr>
        <p:spPr>
          <a:xfrm>
            <a:off x="634765" y="4718086"/>
            <a:ext cx="7912469" cy="1499833"/>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To keep your body healthy, you need to eat the right amount of vitamins and minerals each day. Make sure you eat plenty of fruit and vegetables and grains such as pasta, bread and rice. Try to limit the amount of salty, fatty and sugary food you eat. Everything is OK to have as long as you don’t have too much! </a:t>
            </a:r>
          </a:p>
        </p:txBody>
      </p: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29952" r="49261"/>
          <a:stretch/>
        </p:blipFill>
        <p:spPr>
          <a:xfrm>
            <a:off x="5984507" y="508432"/>
            <a:ext cx="2658979" cy="3066403"/>
          </a:xfrm>
          <a:prstGeom prst="rect">
            <a:avLst/>
          </a:prstGeom>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t="26424" r="47649"/>
          <a:stretch/>
        </p:blipFill>
        <p:spPr>
          <a:xfrm>
            <a:off x="6500420" y="508431"/>
            <a:ext cx="2143066" cy="2460962"/>
          </a:xfrm>
          <a:prstGeom prst="rect">
            <a:avLst/>
          </a:prstGeom>
        </p:spPr>
      </p:pic>
    </p:spTree>
    <p:extLst>
      <p:ext uri="{BB962C8B-B14F-4D97-AF65-F5344CB8AC3E}">
        <p14:creationId xmlns:p14="http://schemas.microsoft.com/office/powerpoint/2010/main" val="302204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545"/>
          <a:stretch/>
        </p:blipFill>
        <p:spPr>
          <a:xfrm>
            <a:off x="308008" y="489182"/>
            <a:ext cx="8326035" cy="5863491"/>
          </a:xfrm>
          <a:prstGeom prst="rect">
            <a:avLst/>
          </a:prstGeom>
        </p:spPr>
      </p:pic>
      <p:sp>
        <p:nvSpPr>
          <p:cNvPr id="2" name="Rounded Rectangle 1"/>
          <p:cNvSpPr/>
          <p:nvPr/>
        </p:nvSpPr>
        <p:spPr>
          <a:xfrm>
            <a:off x="-202130" y="577516"/>
            <a:ext cx="3975234"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3258152" cy="994306"/>
          </a:xfrm>
        </p:spPr>
        <p:txBody>
          <a:bodyPr/>
          <a:lstStyle/>
          <a:p>
            <a:r>
              <a:rPr lang="en-GB" dirty="0">
                <a:solidFill>
                  <a:schemeClr val="bg1"/>
                </a:solidFill>
              </a:rPr>
              <a:t>Keep Moving</a:t>
            </a:r>
            <a:endParaRPr lang="en-GB" sz="3600" dirty="0">
              <a:solidFill>
                <a:schemeClr val="bg1"/>
              </a:solidFill>
              <a:latin typeface="+mn-lt"/>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1659" y="1153007"/>
            <a:ext cx="7269155" cy="4797927"/>
          </a:xfrm>
          <a:prstGeom prst="rect">
            <a:avLst/>
          </a:prstGeom>
        </p:spPr>
      </p:pic>
      <p:sp>
        <p:nvSpPr>
          <p:cNvPr id="8" name="Rounded Rectangle 7"/>
          <p:cNvSpPr/>
          <p:nvPr/>
        </p:nvSpPr>
        <p:spPr>
          <a:xfrm>
            <a:off x="673266" y="5139891"/>
            <a:ext cx="6324300" cy="991401"/>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It is important to exercise for between 30 and 60 minutes each day. This might be by walking to and from school or by just playing a game in the playground at lunchtime! </a:t>
            </a:r>
          </a:p>
        </p:txBody>
      </p:sp>
    </p:spTree>
    <p:extLst>
      <p:ext uri="{BB962C8B-B14F-4D97-AF65-F5344CB8AC3E}">
        <p14:creationId xmlns:p14="http://schemas.microsoft.com/office/powerpoint/2010/main" val="1267859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28711"/>
          <a:stretch/>
        </p:blipFill>
        <p:spPr>
          <a:xfrm>
            <a:off x="519334" y="498808"/>
            <a:ext cx="8114527" cy="5853866"/>
          </a:xfrm>
          <a:prstGeom prst="rect">
            <a:avLst/>
          </a:prstGeom>
        </p:spPr>
      </p:pic>
      <p:sp>
        <p:nvSpPr>
          <p:cNvPr id="2" name="Rounded Rectangle 1"/>
          <p:cNvSpPr/>
          <p:nvPr/>
        </p:nvSpPr>
        <p:spPr>
          <a:xfrm>
            <a:off x="-731520" y="577516"/>
            <a:ext cx="3041583"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2026119" cy="994306"/>
          </a:xfrm>
        </p:spPr>
        <p:txBody>
          <a:bodyPr/>
          <a:lstStyle/>
          <a:p>
            <a:r>
              <a:rPr lang="en-GB" dirty="0">
                <a:solidFill>
                  <a:schemeClr val="bg1"/>
                </a:solidFill>
              </a:rPr>
              <a:t>Sleep</a:t>
            </a:r>
            <a:endParaRPr lang="en-GB" sz="3600" dirty="0">
              <a:solidFill>
                <a:schemeClr val="bg1"/>
              </a:solidFill>
              <a:latin typeface="+mn-lt"/>
            </a:endParaRPr>
          </a:p>
        </p:txBody>
      </p:sp>
      <p:sp>
        <p:nvSpPr>
          <p:cNvPr id="8" name="Rounded Rectangle 7"/>
          <p:cNvSpPr/>
          <p:nvPr/>
        </p:nvSpPr>
        <p:spPr>
          <a:xfrm>
            <a:off x="673265" y="4908885"/>
            <a:ext cx="6768683" cy="1222408"/>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Make sure to get enough sleep. It is recommended that children between five and seven years old should get 11 hours of sleep per night. Try to stop using screens at least an hour before bedtime to allow your brain to fully switch off! </a:t>
            </a:r>
          </a:p>
        </p:txBody>
      </p:sp>
    </p:spTree>
    <p:extLst>
      <p:ext uri="{BB962C8B-B14F-4D97-AF65-F5344CB8AC3E}">
        <p14:creationId xmlns:p14="http://schemas.microsoft.com/office/powerpoint/2010/main" val="222663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389" y="508433"/>
            <a:ext cx="8114097" cy="5863492"/>
          </a:xfrm>
          <a:prstGeom prst="rect">
            <a:avLst/>
          </a:prstGeom>
        </p:spPr>
      </p:pic>
      <p:sp>
        <p:nvSpPr>
          <p:cNvPr id="2" name="Rounded Rectangle 1"/>
          <p:cNvSpPr/>
          <p:nvPr/>
        </p:nvSpPr>
        <p:spPr>
          <a:xfrm>
            <a:off x="-356135" y="577516"/>
            <a:ext cx="3888608"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3277403" cy="994306"/>
          </a:xfrm>
        </p:spPr>
        <p:txBody>
          <a:bodyPr/>
          <a:lstStyle/>
          <a:p>
            <a:r>
              <a:rPr lang="en-GB" dirty="0">
                <a:solidFill>
                  <a:schemeClr val="bg1"/>
                </a:solidFill>
              </a:rPr>
              <a:t>Screen Time</a:t>
            </a:r>
            <a:endParaRPr lang="en-GB" sz="3600" dirty="0">
              <a:solidFill>
                <a:schemeClr val="bg1"/>
              </a:solidFill>
              <a:latin typeface="+mn-lt"/>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62424"/>
          <a:stretch/>
        </p:blipFill>
        <p:spPr>
          <a:xfrm>
            <a:off x="6476067" y="4148487"/>
            <a:ext cx="1453154" cy="222343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99260">
            <a:off x="3548610" y="886477"/>
            <a:ext cx="3010420" cy="210204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1266" y="2833009"/>
            <a:ext cx="1600490" cy="3152623"/>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7095" y="1703672"/>
            <a:ext cx="2911423" cy="4281960"/>
          </a:xfrm>
          <a:prstGeom prst="rect">
            <a:avLst/>
          </a:prstGeom>
        </p:spPr>
      </p:pic>
      <p:sp>
        <p:nvSpPr>
          <p:cNvPr id="8" name="Rounded Rectangle 7"/>
          <p:cNvSpPr/>
          <p:nvPr/>
        </p:nvSpPr>
        <p:spPr>
          <a:xfrm>
            <a:off x="673266" y="4649002"/>
            <a:ext cx="6747812" cy="1482291"/>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It is important not to spend too much time on electronic devices. This includes watching television, playing video games and time on tablets. You should try not to spend more than two hours a day on electronic devices and definitely keep all devices out of your bedroom to help you settle down for sleep.</a:t>
            </a:r>
          </a:p>
        </p:txBody>
      </p:sp>
      <p:pic>
        <p:nvPicPr>
          <p:cNvPr id="12" name="Picture 11"/>
          <p:cNvPicPr>
            <a:picLocks noChangeAspect="1"/>
          </p:cNvPicPr>
          <p:nvPr/>
        </p:nvPicPr>
        <p:blipFill rotWithShape="1">
          <a:blip r:embed="rId7" cstate="print">
            <a:extLst>
              <a:ext uri="{28A0092B-C50C-407E-A947-70E740481C1C}">
                <a14:useLocalDpi xmlns:a14="http://schemas.microsoft.com/office/drawing/2010/main" val="0"/>
              </a:ext>
            </a:extLst>
          </a:blip>
          <a:srcRect r="75803"/>
          <a:stretch/>
        </p:blipFill>
        <p:spPr>
          <a:xfrm>
            <a:off x="6868733" y="800611"/>
            <a:ext cx="1774753" cy="2944743"/>
          </a:xfrm>
          <a:prstGeom prst="rect">
            <a:avLst/>
          </a:prstGeom>
        </p:spPr>
      </p:pic>
    </p:spTree>
    <p:extLst>
      <p:ext uri="{BB962C8B-B14F-4D97-AF65-F5344CB8AC3E}">
        <p14:creationId xmlns:p14="http://schemas.microsoft.com/office/powerpoint/2010/main" val="37091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429"/>
          <a:stretch/>
        </p:blipFill>
        <p:spPr>
          <a:xfrm>
            <a:off x="577013" y="508433"/>
            <a:ext cx="8037598" cy="5824990"/>
          </a:xfrm>
          <a:prstGeom prst="rect">
            <a:avLst/>
          </a:prstGeom>
        </p:spPr>
      </p:pic>
      <p:sp>
        <p:nvSpPr>
          <p:cNvPr id="2" name="Rounded Rectangle 1"/>
          <p:cNvSpPr/>
          <p:nvPr/>
        </p:nvSpPr>
        <p:spPr>
          <a:xfrm>
            <a:off x="-271604" y="577516"/>
            <a:ext cx="4930231"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4336182" cy="994306"/>
          </a:xfrm>
        </p:spPr>
        <p:txBody>
          <a:bodyPr/>
          <a:lstStyle/>
          <a:p>
            <a:r>
              <a:rPr lang="en-GB" dirty="0">
                <a:solidFill>
                  <a:schemeClr val="bg1"/>
                </a:solidFill>
              </a:rPr>
              <a:t>Coughs and Colds</a:t>
            </a:r>
            <a:endParaRPr lang="en-GB" sz="3600" dirty="0">
              <a:solidFill>
                <a:schemeClr val="bg1"/>
              </a:solidFill>
              <a:latin typeface="+mn-lt"/>
            </a:endParaRP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27521"/>
          <a:stretch/>
        </p:blipFill>
        <p:spPr>
          <a:xfrm>
            <a:off x="4595812" y="902389"/>
            <a:ext cx="4254366" cy="5431034"/>
          </a:xfrm>
          <a:prstGeom prst="rect">
            <a:avLst/>
          </a:prstGeom>
        </p:spPr>
      </p:pic>
      <p:sp>
        <p:nvSpPr>
          <p:cNvPr id="7" name="Rounded Rectangle 6"/>
          <p:cNvSpPr/>
          <p:nvPr/>
        </p:nvSpPr>
        <p:spPr>
          <a:xfrm>
            <a:off x="577013" y="4649002"/>
            <a:ext cx="7999096" cy="1482291"/>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It is important to try and stop the spread of coughs and colds, especially in the winter. To protect yourself and others, make sure you cough into the bend of your elbow. Try to sneeze into a tissue. If you can’t do this, sneeze into your sleeve in the bend in your elbow. Always wash your hands after sneezing and make sure to put the tissue into the bin!</a:t>
            </a:r>
          </a:p>
        </p:txBody>
      </p:sp>
    </p:spTree>
    <p:extLst>
      <p:ext uri="{BB962C8B-B14F-4D97-AF65-F5344CB8AC3E}">
        <p14:creationId xmlns:p14="http://schemas.microsoft.com/office/powerpoint/2010/main" val="75391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27539" t="25510" r="-1"/>
          <a:stretch/>
        </p:blipFill>
        <p:spPr>
          <a:xfrm flipH="1">
            <a:off x="577013" y="601026"/>
            <a:ext cx="7999096" cy="5722034"/>
          </a:xfrm>
          <a:prstGeom prst="rect">
            <a:avLst/>
          </a:prstGeom>
        </p:spPr>
      </p:pic>
      <p:sp>
        <p:nvSpPr>
          <p:cNvPr id="2" name="Rounded Rectangle 1"/>
          <p:cNvSpPr/>
          <p:nvPr/>
        </p:nvSpPr>
        <p:spPr>
          <a:xfrm>
            <a:off x="-262550" y="577516"/>
            <a:ext cx="4119327"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3409202" cy="994306"/>
          </a:xfrm>
        </p:spPr>
        <p:txBody>
          <a:bodyPr/>
          <a:lstStyle/>
          <a:p>
            <a:r>
              <a:rPr lang="en-GB" dirty="0">
                <a:solidFill>
                  <a:schemeClr val="bg1"/>
                </a:solidFill>
              </a:rPr>
              <a:t>Keeping Well</a:t>
            </a:r>
            <a:endParaRPr lang="en-GB" sz="3600" dirty="0">
              <a:solidFill>
                <a:schemeClr val="bg1"/>
              </a:solidFill>
              <a:latin typeface="+mn-lt"/>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35228"/>
          <a:stretch/>
        </p:blipFill>
        <p:spPr>
          <a:xfrm flipH="1">
            <a:off x="5962503" y="814812"/>
            <a:ext cx="2613606" cy="4914601"/>
          </a:xfrm>
          <a:prstGeom prst="rect">
            <a:avLst/>
          </a:prstGeom>
        </p:spPr>
      </p:pic>
      <p:sp>
        <p:nvSpPr>
          <p:cNvPr id="7" name="Rounded Rectangle 6"/>
          <p:cNvSpPr/>
          <p:nvPr/>
        </p:nvSpPr>
        <p:spPr>
          <a:xfrm>
            <a:off x="577013" y="4925085"/>
            <a:ext cx="7999096" cy="1206208"/>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To help protect yourself from getting ill, make sure you wash your hands after going to the toilet, before you eat and after you touch animals. Your hands can carry a lot of germs; most are nothing to worry about but it is best to be on the safe side!</a:t>
            </a:r>
          </a:p>
        </p:txBody>
      </p:sp>
    </p:spTree>
    <p:extLst>
      <p:ext uri="{BB962C8B-B14F-4D97-AF65-F5344CB8AC3E}">
        <p14:creationId xmlns:p14="http://schemas.microsoft.com/office/powerpoint/2010/main" val="23782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40427" t="25508" r="281" b="6022"/>
          <a:stretch/>
        </p:blipFill>
        <p:spPr>
          <a:xfrm>
            <a:off x="548641" y="525172"/>
            <a:ext cx="8094845" cy="5820903"/>
          </a:xfrm>
          <a:prstGeom prst="rect">
            <a:avLst/>
          </a:prstGeom>
        </p:spPr>
      </p:pic>
      <p:sp>
        <p:nvSpPr>
          <p:cNvPr id="2" name="Rounded Rectangle 1"/>
          <p:cNvSpPr/>
          <p:nvPr/>
        </p:nvSpPr>
        <p:spPr>
          <a:xfrm>
            <a:off x="-471638" y="577516"/>
            <a:ext cx="4350619" cy="808522"/>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7574" y="508433"/>
            <a:ext cx="3546910" cy="994306"/>
          </a:xfrm>
        </p:spPr>
        <p:txBody>
          <a:bodyPr/>
          <a:lstStyle/>
          <a:p>
            <a:r>
              <a:rPr lang="en-GB" dirty="0">
                <a:solidFill>
                  <a:schemeClr val="bg1"/>
                </a:solidFill>
              </a:rPr>
              <a:t>Healthy Teeth</a:t>
            </a:r>
            <a:endParaRPr lang="en-GB" sz="3600" dirty="0">
              <a:solidFill>
                <a:schemeClr val="bg1"/>
              </a:solidFill>
              <a:latin typeface="+mn-lt"/>
            </a:endParaRPr>
          </a:p>
        </p:txBody>
      </p:sp>
      <p:sp>
        <p:nvSpPr>
          <p:cNvPr id="8" name="Rounded Rectangle 7"/>
          <p:cNvSpPr/>
          <p:nvPr/>
        </p:nvSpPr>
        <p:spPr>
          <a:xfrm>
            <a:off x="577013" y="1571822"/>
            <a:ext cx="4726507" cy="2846174"/>
          </a:xfrm>
          <a:prstGeom prst="round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Just like your body needs exercise to stay healthy, you also need to keep your teeth healthy. To keep your teeth nice and strong, make sure to reduce the amount of sugary foods you eat and brush your teeth at least twice a day for a minimum of two minutes. Eating plenty of food high in calcium – such as cheese, milk and yoghurt – can also help your teeth</a:t>
            </a:r>
            <a:br>
              <a:rPr lang="en-GB" dirty="0">
                <a:solidFill>
                  <a:schemeClr val="tx1"/>
                </a:solidFill>
              </a:rPr>
            </a:br>
            <a:r>
              <a:rPr lang="en-GB" dirty="0">
                <a:solidFill>
                  <a:schemeClr val="tx1"/>
                </a:solidFill>
              </a:rPr>
              <a:t> and bones to be strong!</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3777" y="2088682"/>
            <a:ext cx="4616859" cy="4257393"/>
          </a:xfrm>
          <a:prstGeom prst="rect">
            <a:avLst/>
          </a:prstGeom>
        </p:spPr>
      </p:pic>
    </p:spTree>
    <p:extLst>
      <p:ext uri="{BB962C8B-B14F-4D97-AF65-F5344CB8AC3E}">
        <p14:creationId xmlns:p14="http://schemas.microsoft.com/office/powerpoint/2010/main" val="2462933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CBEA4A0C-9A79-4809-A99F-7A52075BF9FC}" vid="{E3A9B290-4D20-4536-AF63-A7C37011FE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63</TotalTime>
  <Words>496</Words>
  <Application>Microsoft Office PowerPoint</Application>
  <PresentationFormat>On-screen Show (4:3)</PresentationFormat>
  <Paragraphs>17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Arial</vt:lpstr>
      <vt:lpstr>Twinkl</vt:lpstr>
      <vt:lpstr>Office Theme</vt:lpstr>
      <vt:lpstr>PowerPoint Presentation</vt:lpstr>
      <vt:lpstr>What Does It Mean to Be Healthy?</vt:lpstr>
      <vt:lpstr>Healthy Eating</vt:lpstr>
      <vt:lpstr>Keep Moving</vt:lpstr>
      <vt:lpstr>Sleep</vt:lpstr>
      <vt:lpstr>Screen Time</vt:lpstr>
      <vt:lpstr>Coughs and Colds</vt:lpstr>
      <vt:lpstr>Keeping Well</vt:lpstr>
      <vt:lpstr>Healthy Teeth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Rashbrook</dc:creator>
  <cp:lastModifiedBy>Heather Rashbrook</cp:lastModifiedBy>
  <cp:revision>18</cp:revision>
  <dcterms:created xsi:type="dcterms:W3CDTF">2022-03-08T11:10:07Z</dcterms:created>
  <dcterms:modified xsi:type="dcterms:W3CDTF">2022-03-09T09:39:09Z</dcterms:modified>
</cp:coreProperties>
</file>