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00000000000000000" pitchFamily="2"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16/02/2023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14qv9l"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14qv9l"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2D062464-3128-4E01-9B05-35F1B70EDFE2}"/>
              </a:ext>
            </a:extLst>
          </p:cNvPr>
          <p:cNvSpPr/>
          <p:nvPr userDrawn="1"/>
        </p:nvSpPr>
        <p:spPr>
          <a:xfrm>
            <a:off x="92481" y="5998047"/>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a:extLst>
              <a:ext uri="{FF2B5EF4-FFF2-40B4-BE49-F238E27FC236}">
                <a16:creationId xmlns:a16="http://schemas.microsoft.com/office/drawing/2014/main" id="{E2FDC120-508B-4CAC-AEAE-A48D385CFDF3}"/>
              </a:ext>
            </a:extLst>
          </p:cNvPr>
          <p:cNvSpPr/>
          <p:nvPr userDrawn="1"/>
        </p:nvSpPr>
        <p:spPr>
          <a:xfrm>
            <a:off x="111868" y="601200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49" y="1458739"/>
            <a:ext cx="7632700" cy="4634085"/>
          </a:xfrm>
          <a:prstGeom prst="roundRect">
            <a:avLst>
              <a:gd name="adj" fmla="val 671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765176"/>
            <a:ext cx="7632700" cy="9038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704727"/>
            <a:ext cx="7632700" cy="553998"/>
          </a:xfrm>
          <a:prstGeom prst="rect">
            <a:avLst/>
          </a:prstGeom>
        </p:spPr>
        <p:txBody>
          <a:bodyPr wrap="square" lIns="0" tIns="0" rIns="0" bIns="0">
            <a:spAutoFit/>
          </a:bodyPr>
          <a:lstStyle/>
          <a:p>
            <a:r>
              <a:rPr lang="en-GB" dirty="0"/>
              <a:t>Jesus had a special dinner called a Passover meal with his friends. </a:t>
            </a:r>
            <a:br>
              <a:rPr lang="en-GB" dirty="0"/>
            </a:br>
            <a:r>
              <a:rPr lang="en-GB" dirty="0"/>
              <a:t>This meal is now known as the Last Supper.</a:t>
            </a:r>
          </a:p>
        </p:txBody>
      </p:sp>
    </p:spTree>
    <p:extLst>
      <p:ext uri="{BB962C8B-B14F-4D97-AF65-F5344CB8AC3E}">
        <p14:creationId xmlns:p14="http://schemas.microsoft.com/office/powerpoint/2010/main" val="1238541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2438"/>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872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8117"/>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5" t="-7996"/>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414"/>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152</TotalTime>
  <Words>325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Joseph Hayward</cp:lastModifiedBy>
  <cp:revision>40</cp:revision>
  <dcterms:created xsi:type="dcterms:W3CDTF">2019-03-11T15:10:20Z</dcterms:created>
  <dcterms:modified xsi:type="dcterms:W3CDTF">2023-02-16T13:44:57Z</dcterms:modified>
</cp:coreProperties>
</file>