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5"/>
  </p:notesMasterIdLst>
  <p:handoutMasterIdLst>
    <p:handoutMasterId r:id="rId36"/>
  </p:handoutMasterIdLst>
  <p:sldIdLst>
    <p:sldId id="276" r:id="rId2"/>
    <p:sldId id="274" r:id="rId3"/>
    <p:sldId id="264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1" r:id="rId19"/>
    <p:sldId id="292" r:id="rId20"/>
    <p:sldId id="293" r:id="rId21"/>
    <p:sldId id="294" r:id="rId22"/>
    <p:sldId id="295" r:id="rId23"/>
    <p:sldId id="296" r:id="rId24"/>
    <p:sldId id="297" r:id="rId25"/>
    <p:sldId id="298" r:id="rId26"/>
    <p:sldId id="299" r:id="rId27"/>
    <p:sldId id="300" r:id="rId28"/>
    <p:sldId id="301" r:id="rId29"/>
    <p:sldId id="302" r:id="rId30"/>
    <p:sldId id="303" r:id="rId31"/>
    <p:sldId id="304" r:id="rId32"/>
    <p:sldId id="305" r:id="rId33"/>
    <p:sldId id="267" r:id="rId3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7"/>
      <p:bold r:id="rId38"/>
      <p:italic r:id="rId39"/>
      <p:boldItalic r:id="rId40"/>
    </p:embeddedFont>
    <p:embeddedFont>
      <p:font typeface="Tuffy" panose="020B0603060100000000" pitchFamily="34" charset="0"/>
      <p:regular r:id="rId41"/>
      <p:bold r:id="rId42"/>
      <p:italic r:id="rId43"/>
      <p:boldItalic r:id="rId44"/>
    </p:embeddedFont>
    <p:embeddedFont>
      <p:font typeface="Tuffy-TTF" panose="020B0603060100000000" pitchFamily="34" charset="0"/>
      <p:regular r:id="rId45"/>
      <p:bold r:id="rId46"/>
      <p:italic r:id="rId47"/>
      <p:boldItalic r:id="rId48"/>
    </p:embeddedFont>
    <p:embeddedFont>
      <p:font typeface="Twinkl" pitchFamily="2" charset="77"/>
      <p:regular r:id="rId49"/>
      <p:bold r:id="rId5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B6138"/>
    <a:srgbClr val="FDD182"/>
    <a:srgbClr val="E8C400"/>
    <a:srgbClr val="6C388B"/>
    <a:srgbClr val="E6226A"/>
    <a:srgbClr val="32B3A2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3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720" y="192"/>
      </p:cViewPr>
      <p:guideLst>
        <p:guide orient="horz" pos="2160"/>
        <p:guide pos="2880"/>
        <p:guide pos="363"/>
        <p:guide orient="horz" pos="3974"/>
        <p:guide pos="5397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6.fntdata"/><Relationship Id="rId47" Type="http://schemas.openxmlformats.org/officeDocument/2006/relationships/font" Target="fonts/font11.fntdata"/><Relationship Id="rId50" Type="http://schemas.openxmlformats.org/officeDocument/2006/relationships/font" Target="fonts/font14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font" Target="fonts/font9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8.fntdata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3" Type="http://schemas.openxmlformats.org/officeDocument/2006/relationships/font" Target="fonts/font7.fntdata"/><Relationship Id="rId48" Type="http://schemas.openxmlformats.org/officeDocument/2006/relationships/font" Target="fonts/font12.fntdata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46" Type="http://schemas.openxmlformats.org/officeDocument/2006/relationships/font" Target="fonts/font10.fntdata"/><Relationship Id="rId20" Type="http://schemas.openxmlformats.org/officeDocument/2006/relationships/slide" Target="slides/slide19.xml"/><Relationship Id="rId41" Type="http://schemas.openxmlformats.org/officeDocument/2006/relationships/font" Target="fonts/font5.fntdata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49" Type="http://schemas.openxmlformats.org/officeDocument/2006/relationships/font" Target="fonts/font1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18/08/2022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18/08/2022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3650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9359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6661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9403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83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61" r:id="rId2"/>
    <p:sldLayoutId id="2147483667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66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4000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6C38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Guided Reading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 | Year 1 | The Little Red Hen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The Little Red Hen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Guided Reading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612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888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549275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Once upon a time, there was a Little Red Hen. The Little Red Hen lived on a farm and was friends with…</a:t>
            </a:r>
            <a:endParaRPr lang="en-GB" dirty="0">
              <a:solidFill>
                <a:srgbClr val="FF0000"/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047102" y="1383957"/>
            <a:ext cx="5202195" cy="5049795"/>
            <a:chOff x="2047102" y="1383957"/>
            <a:chExt cx="5202195" cy="5049795"/>
          </a:xfrm>
        </p:grpSpPr>
        <p:sp>
          <p:nvSpPr>
            <p:cNvPr id="8" name="Oval 7"/>
            <p:cNvSpPr/>
            <p:nvPr/>
          </p:nvSpPr>
          <p:spPr>
            <a:xfrm>
              <a:off x="2047102" y="1383957"/>
              <a:ext cx="5049795" cy="5049795"/>
            </a:xfrm>
            <a:prstGeom prst="ellipse">
              <a:avLst/>
            </a:prstGeom>
            <a:solidFill>
              <a:srgbClr val="E8C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/>
            <p:cNvSpPr/>
            <p:nvPr/>
          </p:nvSpPr>
          <p:spPr>
            <a:xfrm>
              <a:off x="2199502" y="1383957"/>
              <a:ext cx="5049795" cy="5049795"/>
            </a:xfrm>
            <a:prstGeom prst="ellipse">
              <a:avLst/>
            </a:prstGeom>
            <a:solidFill>
              <a:srgbClr val="FDD1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47102" y="1452553"/>
            <a:ext cx="5020447" cy="5116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492407" y="5818980"/>
            <a:ext cx="3297366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…a lazy dog…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903" y="2960471"/>
            <a:ext cx="3258472" cy="23041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246" y="2159109"/>
            <a:ext cx="2106891" cy="19317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9095" y="3429000"/>
            <a:ext cx="3090678" cy="223266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6385" y="4788852"/>
            <a:ext cx="765161" cy="95147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27246" y="3837382"/>
            <a:ext cx="765161" cy="951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7199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23317" y="705794"/>
            <a:ext cx="3297366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…a sleepy cat…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71" y="3723503"/>
            <a:ext cx="3223570" cy="299730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79218" y="3148312"/>
            <a:ext cx="500621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600" b="1" dirty="0"/>
              <a:t>z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99965" y="2905295"/>
            <a:ext cx="500621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600" b="1" dirty="0"/>
              <a:t>z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50275" y="2582044"/>
            <a:ext cx="500621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/>
              <a:t>z</a:t>
            </a:r>
            <a:endParaRPr lang="en-GB" sz="3200" b="1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00585" y="2258793"/>
            <a:ext cx="500621" cy="57629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800" b="1" dirty="0"/>
              <a:t>z</a:t>
            </a:r>
            <a:endParaRPr lang="en-GB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4548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499626" y="705794"/>
            <a:ext cx="4144748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…and a noisy duck.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624"/>
          <a:stretch/>
        </p:blipFill>
        <p:spPr>
          <a:xfrm flipH="1">
            <a:off x="3892946" y="2001524"/>
            <a:ext cx="5679421" cy="4856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209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549275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One day, the Little Red Hen found some grains of wheat on the ground.</a:t>
            </a:r>
          </a:p>
          <a:p>
            <a:endParaRPr lang="en-GB" dirty="0"/>
          </a:p>
          <a:p>
            <a:r>
              <a:rPr lang="en-GB" dirty="0"/>
              <a:t>“Who will help me plant these grains of wheat?” the Little Red Hen asked.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61" y="5668650"/>
            <a:ext cx="1359243" cy="6400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588" y="5950058"/>
            <a:ext cx="1359243" cy="6400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9414" y="5668650"/>
            <a:ext cx="1359243" cy="64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1172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61" y="5668650"/>
            <a:ext cx="1359243" cy="6400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863" y="2794364"/>
            <a:ext cx="3978875" cy="2874286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455759" y="705794"/>
            <a:ext cx="6232482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“Not I,” barked the lazy dog.</a:t>
            </a:r>
            <a:endParaRPr lang="en-GB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5910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61" y="5668650"/>
            <a:ext cx="1359243" cy="64007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139771" y="705794"/>
            <a:ext cx="6864457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“Not I,” purred the sleepy cat.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547" y="2751438"/>
            <a:ext cx="3223570" cy="2997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2411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2757" y="5698426"/>
            <a:ext cx="1359243" cy="64007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139771" y="705794"/>
            <a:ext cx="6864457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“Not I,” quacked the noisy duck.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499"/>
          <a:stretch/>
        </p:blipFill>
        <p:spPr>
          <a:xfrm flipH="1">
            <a:off x="5326327" y="2010032"/>
            <a:ext cx="2891193" cy="4407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7783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549275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“Then I will do it myself,” said the Little Red Hen.</a:t>
            </a:r>
          </a:p>
          <a:p>
            <a:endParaRPr lang="en-GB" dirty="0"/>
          </a:p>
          <a:p>
            <a:r>
              <a:rPr lang="en-GB" dirty="0"/>
              <a:t>So she planted the grains all by herself.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3687383" y="5980670"/>
            <a:ext cx="192639" cy="112155"/>
          </a:xfrm>
          <a:prstGeom prst="ellipse">
            <a:avLst/>
          </a:prstGeom>
          <a:solidFill>
            <a:srgbClr val="FDD1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4317578" y="6196570"/>
            <a:ext cx="192639" cy="112155"/>
          </a:xfrm>
          <a:prstGeom prst="ellipse">
            <a:avLst/>
          </a:prstGeom>
          <a:solidFill>
            <a:srgbClr val="FDD1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4947773" y="6092825"/>
            <a:ext cx="192639" cy="112155"/>
          </a:xfrm>
          <a:prstGeom prst="ellipse">
            <a:avLst/>
          </a:prstGeom>
          <a:solidFill>
            <a:srgbClr val="FDD1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577968" y="5989080"/>
            <a:ext cx="192639" cy="112155"/>
          </a:xfrm>
          <a:prstGeom prst="ellipse">
            <a:avLst/>
          </a:prstGeom>
          <a:solidFill>
            <a:srgbClr val="FDD1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6304482" y="6150662"/>
            <a:ext cx="192639" cy="112155"/>
          </a:xfrm>
          <a:prstGeom prst="ellipse">
            <a:avLst/>
          </a:prstGeom>
          <a:solidFill>
            <a:srgbClr val="FDD1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603625" y="6045157"/>
            <a:ext cx="276397" cy="151413"/>
          </a:xfrm>
          <a:prstGeom prst="ellipse">
            <a:avLst/>
          </a:prstGeom>
          <a:solidFill>
            <a:srgbClr val="8B61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275698" y="6250074"/>
            <a:ext cx="276397" cy="151413"/>
          </a:xfrm>
          <a:prstGeom prst="ellipse">
            <a:avLst/>
          </a:prstGeom>
          <a:solidFill>
            <a:srgbClr val="8B61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912330" y="6157312"/>
            <a:ext cx="276397" cy="151413"/>
          </a:xfrm>
          <a:prstGeom prst="ellipse">
            <a:avLst/>
          </a:prstGeom>
          <a:solidFill>
            <a:srgbClr val="8B61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452641" y="6017118"/>
            <a:ext cx="276397" cy="151413"/>
          </a:xfrm>
          <a:prstGeom prst="ellipse">
            <a:avLst/>
          </a:prstGeom>
          <a:solidFill>
            <a:srgbClr val="8B61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221035" y="6187110"/>
            <a:ext cx="276397" cy="151413"/>
          </a:xfrm>
          <a:prstGeom prst="ellipse">
            <a:avLst/>
          </a:prstGeom>
          <a:solidFill>
            <a:srgbClr val="8B61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8736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549275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When the wheat had grown, the Little Red Hen asked her friends, “Who will help me cut the wheat?”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5192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4809" flipH="1">
            <a:off x="402534" y="2036238"/>
            <a:ext cx="3980951" cy="405709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3339" y="1887956"/>
            <a:ext cx="4814344" cy="347781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455759" y="705794"/>
            <a:ext cx="6232482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“Not I,” barked the lazy dog.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89"/>
          <a:stretch/>
        </p:blipFill>
        <p:spPr>
          <a:xfrm>
            <a:off x="0" y="3517410"/>
            <a:ext cx="9144000" cy="334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1300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139771" y="705794"/>
            <a:ext cx="6864457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“Not I,” purred the sleepy cat.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3037" y="1731731"/>
            <a:ext cx="3840963" cy="357135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4809" flipH="1">
            <a:off x="402534" y="2036238"/>
            <a:ext cx="3980951" cy="405709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89"/>
          <a:stretch/>
        </p:blipFill>
        <p:spPr>
          <a:xfrm>
            <a:off x="0" y="3517410"/>
            <a:ext cx="9144000" cy="334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3982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139771" y="705794"/>
            <a:ext cx="6864457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“Not I,” quacked the noisy duck.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499"/>
          <a:stretch/>
        </p:blipFill>
        <p:spPr>
          <a:xfrm flipH="1">
            <a:off x="5326327" y="2010032"/>
            <a:ext cx="2891193" cy="44072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4809" flipH="1">
            <a:off x="402534" y="2036238"/>
            <a:ext cx="3980951" cy="405709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89"/>
          <a:stretch/>
        </p:blipFill>
        <p:spPr>
          <a:xfrm>
            <a:off x="0" y="3517410"/>
            <a:ext cx="9144000" cy="334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4561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549275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“Then I will do it myself,” said the Little Red Hen.</a:t>
            </a:r>
          </a:p>
          <a:p>
            <a:endParaRPr lang="en-GB" dirty="0"/>
          </a:p>
          <a:p>
            <a:r>
              <a:rPr lang="en-GB" dirty="0"/>
              <a:t>So she cut the wheat all by herself.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1656126" y="3429000"/>
            <a:ext cx="2881669" cy="29367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51708" y="4005942"/>
            <a:ext cx="2414560" cy="297397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241"/>
          <a:stretch/>
        </p:blipFill>
        <p:spPr>
          <a:xfrm rot="2330942" flipH="1">
            <a:off x="4744804" y="3041352"/>
            <a:ext cx="324283" cy="1972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3372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549275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When all the wheat was cut, the Little Red Hen asked, “Who will help me take the wheat to the mill, to be made into flour?”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2721" y="3429000"/>
            <a:ext cx="2881669" cy="29367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51708" y="4005942"/>
            <a:ext cx="2414560" cy="297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8781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863" y="2794364"/>
            <a:ext cx="3978875" cy="2874286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455759" y="705794"/>
            <a:ext cx="6232482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“Not I,” barked the lazy dog.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64719" y="4075612"/>
            <a:ext cx="2414560" cy="297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5632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139771" y="705794"/>
            <a:ext cx="6864457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“Not I,” purred the sleepy cat.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547" y="2751438"/>
            <a:ext cx="3223570" cy="299730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64719" y="4075612"/>
            <a:ext cx="2414560" cy="297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6747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139771" y="705794"/>
            <a:ext cx="6864457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“Not I,” quacked the noisy duck.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499"/>
          <a:stretch/>
        </p:blipFill>
        <p:spPr>
          <a:xfrm flipH="1">
            <a:off x="5326327" y="2010032"/>
            <a:ext cx="2891193" cy="44072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64719" y="4075612"/>
            <a:ext cx="2414560" cy="297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053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549275"/>
            <a:ext cx="7632700" cy="125340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“Then I will do it myself,” said the Little Red Hen.</a:t>
            </a:r>
          </a:p>
          <a:p>
            <a:endParaRPr lang="en-GB" dirty="0"/>
          </a:p>
          <a:p>
            <a:r>
              <a:rPr lang="en-GB" dirty="0"/>
              <a:t>So she took the wheat to the mill, ground the wheat into flour and carried it back to the farm all by herself.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66408">
            <a:off x="3204736" y="2864742"/>
            <a:ext cx="2734527" cy="336807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14664" y="3429000"/>
            <a:ext cx="2881669" cy="2936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0892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013587" y="453481"/>
            <a:ext cx="3471962" cy="34719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By now, the Little Red Hen was tired. “Who will help me bake the bread?” she asked.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05175" y="2827231"/>
            <a:ext cx="3514870" cy="35821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9417" y="2189462"/>
            <a:ext cx="3719105" cy="4306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5251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8829" y="2176056"/>
            <a:ext cx="3978875" cy="2874286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455759" y="705794"/>
            <a:ext cx="6232482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“Not I,” barked the lazy dog.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091" y="2939927"/>
            <a:ext cx="3152503" cy="3650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0544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139771" y="705794"/>
            <a:ext cx="6864457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“Not I,” purred the sleepy cat.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168" y="2011209"/>
            <a:ext cx="3223570" cy="299730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748" y="3072291"/>
            <a:ext cx="3152503" cy="3650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5747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139771" y="705794"/>
            <a:ext cx="6864457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“Not I,” quacked the noisy duck.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499"/>
          <a:stretch/>
        </p:blipFill>
        <p:spPr>
          <a:xfrm flipH="1">
            <a:off x="5883676" y="1901482"/>
            <a:ext cx="2891193" cy="44072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091" y="2939927"/>
            <a:ext cx="3152503" cy="3650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1619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013587" y="453481"/>
            <a:ext cx="3471962" cy="34719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“Then I will do it myself,” said the Little Red Hen.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So she baked the bread all by herself.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74547" y="2913620"/>
            <a:ext cx="3514870" cy="35821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133" y="3925443"/>
            <a:ext cx="3370217" cy="20301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021" b="63683"/>
          <a:stretch/>
        </p:blipFill>
        <p:spPr>
          <a:xfrm>
            <a:off x="6560040" y="2664823"/>
            <a:ext cx="792588" cy="14941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021" b="63683"/>
          <a:stretch/>
        </p:blipFill>
        <p:spPr>
          <a:xfrm>
            <a:off x="5631162" y="2431321"/>
            <a:ext cx="792588" cy="1494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5275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013587" y="453481"/>
            <a:ext cx="3471962" cy="34719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When the bread was finished, the Little Red Hen asked, “Who will help me eat the bread?”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74547" y="2913620"/>
            <a:ext cx="3514870" cy="35821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133" y="3925443"/>
            <a:ext cx="3370217" cy="20301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021" b="63683"/>
          <a:stretch/>
        </p:blipFill>
        <p:spPr>
          <a:xfrm>
            <a:off x="6560040" y="2664823"/>
            <a:ext cx="792588" cy="14941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021" b="63683"/>
          <a:stretch/>
        </p:blipFill>
        <p:spPr>
          <a:xfrm>
            <a:off x="5631162" y="2431321"/>
            <a:ext cx="792588" cy="1494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4281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455759" y="705794"/>
            <a:ext cx="6232482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“I will!” barked the lazy dog.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917" y="4319958"/>
            <a:ext cx="3370217" cy="203013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668" y="1608274"/>
            <a:ext cx="2812977" cy="4741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151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139771" y="705794"/>
            <a:ext cx="6864457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“I will!” purred the sleepy cat.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127" y="2150919"/>
            <a:ext cx="4541938" cy="36533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665" y="4656963"/>
            <a:ext cx="3370217" cy="2030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2418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139771" y="705794"/>
            <a:ext cx="6864457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“I will!” quacked the noisy duck.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288" y="4417877"/>
            <a:ext cx="3370217" cy="203013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96775" y="2264229"/>
            <a:ext cx="3897285" cy="332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413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755650" y="383813"/>
            <a:ext cx="3471962" cy="34719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“No. I will eat it myself!” said the Little Red Hen.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So she ate the bread all by herself.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63" y="3136676"/>
            <a:ext cx="3998377" cy="326608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325" y="1208391"/>
            <a:ext cx="2359413" cy="398299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832" y="2629891"/>
            <a:ext cx="4123518" cy="331636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25124" y="3199889"/>
            <a:ext cx="2163504" cy="327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2978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8308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" id="{FC4D24AE-B82D-49D5-AA97-650C39607F57}" vid="{2556A2E1-8D37-4DB8-A0B9-DC45615DA9A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</TotalTime>
  <Words>460</Words>
  <Application>Microsoft Macintosh PowerPoint</Application>
  <PresentationFormat>On-screen Show (4:3)</PresentationFormat>
  <Paragraphs>49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Tuffy</vt:lpstr>
      <vt:lpstr>Calibri</vt:lpstr>
      <vt:lpstr>Arial</vt:lpstr>
      <vt:lpstr>Tuffy-TTF</vt:lpstr>
      <vt:lpstr>Twinkl</vt:lpstr>
      <vt:lpstr>Office Theme</vt:lpstr>
      <vt:lpstr>Guided Reading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Guided Reading</dc:title>
  <dc:creator>Rachel Leather</dc:creator>
  <cp:lastModifiedBy>Hendy, Chelsea</cp:lastModifiedBy>
  <cp:revision>9</cp:revision>
  <dcterms:created xsi:type="dcterms:W3CDTF">2018-10-10T07:21:59Z</dcterms:created>
  <dcterms:modified xsi:type="dcterms:W3CDTF">2022-08-18T11:32:35Z</dcterms:modified>
</cp:coreProperties>
</file>